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90" r:id="rId11"/>
    <p:sldId id="271" r:id="rId12"/>
    <p:sldId id="297" r:id="rId13"/>
    <p:sldId id="273" r:id="rId14"/>
    <p:sldId id="282" r:id="rId15"/>
    <p:sldId id="283" r:id="rId16"/>
    <p:sldId id="294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20" d="100"/>
          <a:sy n="120" d="100"/>
        </p:scale>
        <p:origin x="54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14.04.2020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5280" cy="1656184"/>
          </a:xfrm>
        </p:spPr>
        <p:txBody>
          <a:bodyPr anchorCtr="0"/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4000" dirty="0" smtClean="0"/>
              <a:t>Презентация для дошкольников «Путешествие в Космос»</a:t>
            </a:r>
            <a:endParaRPr lang="ru-RU" sz="40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27584" y="4725143"/>
            <a:ext cx="3672408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2" cstate="print"/>
          <a:srcRect r="963" b="1202"/>
          <a:stretch>
            <a:fillRect/>
          </a:stretch>
        </p:blipFill>
        <p:spPr bwMode="auto">
          <a:xfrm>
            <a:off x="4932040" y="2141598"/>
            <a:ext cx="3856945" cy="43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Юрий </a:t>
            </a:r>
            <a:r>
              <a:rPr lang="ru-RU" sz="1400" dirty="0"/>
              <a:t>Алексеевич </a:t>
            </a:r>
            <a:r>
              <a:rPr lang="ru-RU" sz="1400" dirty="0" smtClean="0"/>
              <a:t>Гагарин </a:t>
            </a:r>
          </a:p>
          <a:p>
            <a:pPr marL="0" indent="0" algn="ctr">
              <a:buNone/>
            </a:pPr>
            <a:r>
              <a:rPr lang="ru-RU" sz="1400" dirty="0" smtClean="0"/>
              <a:t>Он был  первым космонавтом, который </a:t>
            </a:r>
            <a:r>
              <a:rPr lang="ru-RU" sz="1400" dirty="0"/>
              <a:t>12 апреля 1961 года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 </a:t>
            </a:r>
            <a:r>
              <a:rPr lang="ru-RU" sz="1400" dirty="0"/>
              <a:t>совершил полет вокруг Земли на  космическом корабле </a:t>
            </a:r>
            <a:r>
              <a:rPr lang="ru-RU" sz="1400" dirty="0" smtClean="0"/>
              <a:t>«Восток» (ракете ). 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космическая ракета «Восток»</a:t>
            </a:r>
            <a:endParaRPr lang="ru-RU" dirty="0"/>
          </a:p>
        </p:txBody>
      </p:sp>
      <p:pic>
        <p:nvPicPr>
          <p:cNvPr id="1028" name="Picture 4" descr="http://lemur59.ru/sites/default/files/images/1967%20lance%20vostok%20montage%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72" y="1988840"/>
            <a:ext cx="7247062" cy="39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0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 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Космонавты должны уметь </a:t>
            </a:r>
            <a:r>
              <a:rPr lang="ru-RU" sz="1400" dirty="0"/>
              <a:t>работать на специальных установках. Работа космонавтов </a:t>
            </a:r>
            <a:r>
              <a:rPr lang="ru-RU" sz="1400" dirty="0" smtClean="0"/>
              <a:t>трудная, ответственная и опасная. </a:t>
            </a:r>
            <a:r>
              <a:rPr lang="ru-RU" sz="1400" dirty="0"/>
              <a:t>В космосе космонавты </a:t>
            </a:r>
            <a:r>
              <a:rPr lang="ru-RU" sz="1400" dirty="0" smtClean="0"/>
              <a:t> проводят </a:t>
            </a:r>
            <a:r>
              <a:rPr lang="ru-RU" sz="1400" dirty="0"/>
              <a:t>эксперименты: выращивают грибы, </a:t>
            </a:r>
            <a:r>
              <a:rPr lang="ru-RU" sz="1400" dirty="0" smtClean="0"/>
              <a:t>пшеницу; Ими  был приобретен опыт по выращиванию цыплят в инкубаторе.  </a:t>
            </a:r>
            <a:endParaRPr lang="ru-RU" sz="1400" dirty="0"/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 smtClean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 smtClean="0"/>
              <a:t>1. Знать о состоянии погоды </a:t>
            </a:r>
          </a:p>
          <a:p>
            <a:pPr marL="342900" indent="-342900"/>
            <a:r>
              <a:rPr lang="ru-RU" dirty="0" smtClean="0"/>
              <a:t>( на длительный период времени).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398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61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 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Земля единственная </a:t>
            </a:r>
            <a:r>
              <a:rPr lang="ru-RU" sz="1400" dirty="0" smtClean="0">
                <a:effectLst/>
              </a:rPr>
              <a:t>планета, на </a:t>
            </a:r>
            <a:r>
              <a:rPr lang="ru-RU" sz="1400" dirty="0"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 dirty="0" smtClean="0">
                <a:effectLst/>
              </a:rPr>
              <a:t>Поэтому </a:t>
            </a:r>
            <a:r>
              <a:rPr lang="ru-RU" sz="1400" dirty="0">
                <a:effectLst/>
              </a:rPr>
              <a:t>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 dirty="0" smtClean="0">
                <a:effectLst/>
              </a:rPr>
              <a:t>На </a:t>
            </a:r>
            <a:r>
              <a:rPr lang="ru-RU" sz="1400" dirty="0">
                <a:effectLst/>
              </a:rPr>
              <a:t>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На планете Земля  имеются обширные леса, травянистые равнины</a:t>
            </a:r>
            <a:r>
              <a:rPr lang="ru-RU" sz="1400" dirty="0" smtClean="0">
                <a:effectLst/>
              </a:rPr>
              <a:t>,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Во  Вселенной планета Земля не одна (Солнце - это огромная огненная </a:t>
            </a: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звезда </a:t>
            </a:r>
            <a:r>
              <a:rPr lang="ru-RU" sz="14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1092</TotalTime>
  <Words>381</Words>
  <Application>Microsoft Office PowerPoint</Application>
  <PresentationFormat>Экран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Орбита</vt:lpstr>
      <vt:lpstr>  Презентация для дошкольников «Путешествие в Космос»</vt:lpstr>
      <vt:lpstr> Мы живем на планете Земля. Земля – это наш дом. Земля напоминает  форму шара.</vt:lpstr>
      <vt:lpstr> Земля единственная планета, на которой есть жизнь (солнце, воздух и вода).</vt:lpstr>
      <vt:lpstr>Поэтому на планете Земля живут: люди, животные, птицы, рыбы, насекомые.</vt:lpstr>
      <vt:lpstr>На планете Земля растут:  деревья, цветы, ягоды, грибы, т.д.</vt:lpstr>
      <vt:lpstr> На планете Земля  имеются обширные леса, травянистые равнины,  высокие горы, жаркие пустыни. </vt:lpstr>
      <vt:lpstr>Презентация PowerPoint</vt:lpstr>
      <vt:lpstr>Презентация PowerPoint</vt:lpstr>
      <vt:lpstr>Презентация PowerPoint</vt:lpstr>
      <vt:lpstr>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Первая космическая ракета «Восток»</vt:lpstr>
      <vt:lpstr>Космонавт на Луне.</vt:lpstr>
      <vt:lpstr>Презентация PowerPoint</vt:lpstr>
      <vt:lpstr>Презентация PowerPoint</vt:lpstr>
      <vt:lpstr>Освоение      космоса космонавтами - дает возможность людям на Земле: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dc:creator>пк</dc:creator>
  <cp:lastModifiedBy>Work</cp:lastModifiedBy>
  <cp:revision>126</cp:revision>
  <dcterms:created xsi:type="dcterms:W3CDTF">2012-04-11T10:58:39Z</dcterms:created>
  <dcterms:modified xsi:type="dcterms:W3CDTF">2020-04-14T10:16:52Z</dcterms:modified>
</cp:coreProperties>
</file>