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70" r:id="rId11"/>
    <p:sldId id="271" r:id="rId12"/>
    <p:sldId id="263" r:id="rId13"/>
    <p:sldId id="264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878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37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1714488"/>
            <a:ext cx="8001056" cy="3357586"/>
          </a:xfrm>
          <a:prstGeom prst="cloud">
            <a:avLst/>
          </a:prstGeom>
          <a:solidFill>
            <a:srgbClr val="FFC000"/>
          </a:solidFill>
          <a:ln>
            <a:solidFill>
              <a:srgbClr val="365D8C">
                <a:alpha val="0"/>
              </a:srgb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транспорт</a:t>
            </a:r>
            <a:endParaRPr lang="ru-RU" sz="6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5572164" cy="3500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Грузовик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Вот трудяга-грузовик.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Он к тяжёлому привык.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Перевезёт, что нужно,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Быстренько и дружно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в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4000528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99276" y="542925"/>
            <a:ext cx="4244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Из кузова песку-обвал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То машина-самосвал!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Привезли песку рабочим,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Чтобы строить дом помочь 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f7e96feaa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429156" cy="2928958"/>
          </a:xfrm>
          <a:prstGeom prst="rect">
            <a:avLst/>
          </a:prstGeom>
        </p:spPr>
      </p:pic>
      <p:pic>
        <p:nvPicPr>
          <p:cNvPr id="4" name="Рисунок 3" descr="nn_000605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18"/>
            <a:ext cx="4357718" cy="2786082"/>
          </a:xfrm>
          <a:prstGeom prst="rect">
            <a:avLst/>
          </a:prstGeom>
        </p:spPr>
      </p:pic>
      <p:pic>
        <p:nvPicPr>
          <p:cNvPr id="5" name="Рисунок 4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714356"/>
            <a:ext cx="3929090" cy="2571768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35719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6458 0.3569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857652" cy="2928958"/>
          </a:xfrm>
          <a:prstGeom prst="rect">
            <a:avLst/>
          </a:prstGeom>
        </p:spPr>
      </p:pic>
      <p:pic>
        <p:nvPicPr>
          <p:cNvPr id="3" name="Рисунок 2" descr="кр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3023616" cy="2897120"/>
          </a:xfrm>
          <a:prstGeom prst="rect">
            <a:avLst/>
          </a:prstGeom>
        </p:spPr>
      </p:pic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857620" cy="26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2939 L 0.33091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000560" cy="3143272"/>
          </a:xfrm>
          <a:prstGeom prst="rect">
            <a:avLst/>
          </a:prstGeom>
        </p:spPr>
      </p:pic>
      <p:pic>
        <p:nvPicPr>
          <p:cNvPr id="4" name="Рисунок 3" descr="трамва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66"/>
            <a:ext cx="3057531" cy="2928958"/>
          </a:xfrm>
          <a:prstGeom prst="rect">
            <a:avLst/>
          </a:prstGeom>
        </p:spPr>
      </p:pic>
      <p:pic>
        <p:nvPicPr>
          <p:cNvPr id="5" name="Рисунок 4" descr="т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642918"/>
            <a:ext cx="3500462" cy="2643206"/>
          </a:xfrm>
          <a:prstGeom prst="rect">
            <a:avLst/>
          </a:prstGeom>
        </p:spPr>
      </p:pic>
      <p:pic>
        <p:nvPicPr>
          <p:cNvPr id="7" name="Рисунок 6" descr="поли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321471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8 0.03334 L -0.43888 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просмотр!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4071966" cy="4000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Пожарная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Мчат пожарные машины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них отважные мужчины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Едут быстро на пожар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Побеждать огонь и жар.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44097 L -3.61111E-6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072098" cy="3643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428860" y="785795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Полиция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Полицейская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Нам мелькает глазом синим,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её сирены звук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Слышен далеко вокруг.</a:t>
            </a:r>
          </a:p>
          <a:p>
            <a:endParaRPr lang="ru-RU" dirty="0"/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5208 L 8.33333E-7 3.33333E-6 " pathEditMode="relative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Скорая помощь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кто-то заболел,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Надо чтобы врач успел.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«Скорая" его домчит,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Врач поможет, исцелит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0996 L 3.33333E-6 1.48148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мв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35785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392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Трамвай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Трамваю с рельсов не свернуть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Ему проложен точный путь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-0.10486 L -7.5E-6 1.11111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Тролейбус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 </a:t>
            </a:r>
            <a:r>
              <a:rPr lang="ru-RU" b="1" dirty="0" smtClean="0">
                <a:latin typeface="Arial Black" pitchFamily="34" charset="0"/>
              </a:rPr>
              <a:t>троллейбусе</a:t>
            </a:r>
            <a:r>
              <a:rPr lang="ru-RU" dirty="0" smtClean="0">
                <a:latin typeface="Arial Black" pitchFamily="34" charset="0"/>
              </a:rPr>
              <a:t> легко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Нам умчаться далеко,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Только есть одна проблема: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Нужен ток ему всё время.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trolley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286412" cy="4000528"/>
          </a:xfrm>
          <a:prstGeom prst="rect">
            <a:avLst/>
          </a:prstGeom>
        </p:spPr>
      </p:pic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-0.04074 L -0.03333 0.19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1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Автобус, будто пароход,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Сто пассажиров он везет.</a:t>
            </a:r>
          </a:p>
          <a:p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6191272" cy="3929090"/>
          </a:xfrm>
          <a:prstGeom prst="rect">
            <a:avLst/>
          </a:prstGeom>
        </p:spPr>
      </p:pic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-0.22453 L 0.05851 0.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Легковой автомобиль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Легковушка, всем известно,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Увезёт в любое место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Если человек спешит,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Вмиг такси его домчит.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00306"/>
            <a:ext cx="5500726" cy="3786214"/>
          </a:xfrm>
          <a:prstGeom prst="rect">
            <a:avLst/>
          </a:prstGeom>
        </p:spPr>
      </p:pic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15 -0.26644 L -0.03715 0.06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2611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Кран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на стройке утром рано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работа и для крана.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Грузы вверх он подаёт,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Никогда не устаёт.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169</Words>
  <Application>Microsoft Office PowerPoint</Application>
  <PresentationFormat>Экран (4:3)</PresentationFormat>
  <Paragraphs>52</Paragraphs>
  <Slides>16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Work</cp:lastModifiedBy>
  <cp:revision>113</cp:revision>
  <dcterms:created xsi:type="dcterms:W3CDTF">2014-03-11T17:12:21Z</dcterms:created>
  <dcterms:modified xsi:type="dcterms:W3CDTF">2020-04-15T10:39:51Z</dcterms:modified>
</cp:coreProperties>
</file>