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8" r:id="rId5"/>
    <p:sldId id="281" r:id="rId6"/>
    <p:sldId id="266" r:id="rId7"/>
    <p:sldId id="260" r:id="rId8"/>
    <p:sldId id="275" r:id="rId9"/>
    <p:sldId id="261" r:id="rId10"/>
    <p:sldId id="262" r:id="rId11"/>
    <p:sldId id="263" r:id="rId12"/>
    <p:sldId id="264" r:id="rId13"/>
    <p:sldId id="265" r:id="rId14"/>
    <p:sldId id="267" r:id="rId15"/>
    <p:sldId id="270" r:id="rId16"/>
    <p:sldId id="274" r:id="rId17"/>
    <p:sldId id="273" r:id="rId18"/>
    <p:sldId id="276" r:id="rId19"/>
    <p:sldId id="278" r:id="rId20"/>
    <p:sldId id="277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E61E"/>
    <a:srgbClr val="F50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Использование нетрадиционных техник рисования в работе с детьми, имеющими речевые нарушения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03812" y="564357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Учитель- логопед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Агафонова О.Я.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643174" y="357166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МБДОУ Детский сад № 153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Picture 4" descr="https://firsova-ivant-dou8.edumsko.ru/uploads/6000/23364/persona/articles/.thumbs/479913_original.jpg?1473088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071942"/>
            <a:ext cx="3576538" cy="2378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Монотипия считается одной из простейших нетрадиционных техник рисования (от греческого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один,единый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tupos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отпечаток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простая, но удивительная техника рисования красками (акварелью, гуашью и пр.). Она заключается в том, что рисунок рисуется на одной стороне поверхности и отпечатывается на другую.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Полученный отпечаток всегда уникален, т. к. создать две одинаковых работы невозможно. Полученные кляксы можно оставить в первоначальном виде, или продумать подходящий образ и дорисовать недостающие детали. Количество красок в монотипии - любое.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предметная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93677"/>
            <a:ext cx="4198209" cy="2947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93677"/>
            <a:ext cx="4108886" cy="2933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пейзажная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3388692" cy="4651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967" y="2348880"/>
            <a:ext cx="4682844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8337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тычками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жесткой кисти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Иногда, рисуя животных, мы закрашиваем их шерсть одним сплошным цветом. Шерсть получается гладкой, прилизанной. Как же можно передать пушистость меха животного или объемность поверхности?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Один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из них - с помощью тычков жесткой кистью. Особая пушистость или колючесть получается только при использовании совершенно сухой кисточки с небольшим количеством краски.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083" y="3440073"/>
            <a:ext cx="2202969" cy="293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284984"/>
            <a:ext cx="2790570" cy="3086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зубной щеткой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используют для рисования падающего снега, звездного неба, для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тонирования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листа. Для получения силуэтного изображения на фоне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применяют шаблоны, а для многослойного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используют  несколько шаблонов. Их можно заготовить заранее или сделать в процессе занятия вместе с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детьми, все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зависит от цели, задач, время занятия, умений и навыков  детей.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96" y="3791162"/>
            <a:ext cx="3982604" cy="2669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775032"/>
            <a:ext cx="2332727" cy="28133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74" y="21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8003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Рисование ватными палочками можно назвать одним из видов пуантилизма. Пуантилизм – это уникальное течение в живописи, которое в переводе с французского языка означает «писать по точкам». Картины такого плана писали многие художники.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207" y="3449573"/>
            <a:ext cx="3685075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776" y="3284984"/>
            <a:ext cx="3888432" cy="2777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80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вилкой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24769"/>
            <a:ext cx="8003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бы, простая одноразовая вилка – обычный столовый прибор, но как оказывается при помощи нее можно рисовать красками замечательные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233" y="3933044"/>
            <a:ext cx="2357886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151" y="2735625"/>
            <a:ext cx="2907729" cy="2341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2119" y="2674020"/>
            <a:ext cx="2799778" cy="2051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относительно новая, нетрадиционная техника рисования, которая привлекает к себе внимание и детей и взрослых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имеет два смысловых корня: «графия» - создавать, изображать, а первая половина слова «пластилин» подразумевает материал, при помощи которого осуществляется осуществление замысла.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нетрадиционным художественным техникам, она заключается в рисовании пластилином на картоне.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697" y="3843050"/>
            <a:ext cx="1892614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04668"/>
            <a:ext cx="3121137" cy="2340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932" y="3843050"/>
            <a:ext cx="1813372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2226"/>
            <a:ext cx="8003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нетрадиционная техника рисования с детьми дошкольного возраста, позволяющая получить интересную фактуру изображения с помощью красок. В этой технике используются натуральные листья деревьев.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477" y="2880799"/>
            <a:ext cx="3764315" cy="2863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068114"/>
            <a:ext cx="4537011" cy="2881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14422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способ весело и с пользой провести время, поэкспериментировать с красками, создать необычные образы. Раздувая кляксы нельзя точно предугадать, как они разойдутся, перельются друг в друга, и каков будет окончательный результат. Такое занятие будет интересно и взрослым и детям. Причем не только интересно - но и полезно: например, в качестве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909"/>
          <a:stretch/>
        </p:blipFill>
        <p:spPr bwMode="auto">
          <a:xfrm>
            <a:off x="2738636" y="3899757"/>
            <a:ext cx="3749080" cy="253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899757"/>
            <a:ext cx="1913284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676" y="3764648"/>
            <a:ext cx="1830315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4437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руки- развиваем речь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14554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Дети с различными  речевыми нарушениями, являются особой категорией. Психофизические особенности данных детей неизбежно оказывают влияние на формирование всех видов деятельности, в том числе и изобразительной.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Совместить коррекцию имеющихся у детей нарушений с совершенствованием изобразительных умений и навыков можно, используя нетрадиционные техники рисования.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процессе такой работы по мере тренировки движений рук совершенствуется состояние речи детей.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988840"/>
            <a:ext cx="5061487" cy="3796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4902" r="13438"/>
          <a:stretch/>
        </p:blipFill>
        <p:spPr bwMode="auto">
          <a:xfrm>
            <a:off x="803997" y="1230605"/>
            <a:ext cx="3060267" cy="218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717032"/>
            <a:ext cx="2251857" cy="2790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Пусть дети рисуют, творят, фантазируют!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способствует: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Разностороннему развитию личности ребенка.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Углублению представлений об окружающем мире.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Приобретению знаний о предметах и явлениях, о художественных возможностях изобразительного искусства.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Решению задач речевого развития детей: обогащению словарного запаса, развитию связной речи, правильного произношения, умению описывать увиденное, рассказать о созданном изображении.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2708920"/>
            <a:ext cx="80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Нетрадиционные техники рисования - это способы создания нового, оригинального произведения искусства, в котором гармонирует все: и цвет, и линия, и сюжет. Это огромная возможность для детей думать, пробовать, искать, экспериментировать, а самое главное 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самовыражаться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нетрадиционного рисования с детьми, имеющими общее недоразвитие речи: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sz="8000" dirty="0" smtClean="0"/>
              <a:t>       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ладошкой;</a:t>
            </a:r>
            <a:endParaRPr lang="ru-RU" sz="160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бумагой;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(предметная, пейзажная);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тычками жесткой кистью ;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зубной щеткой;</a:t>
            </a:r>
          </a:p>
          <a:p>
            <a:pPr>
              <a:buBlip>
                <a:blip r:embed="rId2"/>
              </a:buBlip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ватными палочками;</a:t>
            </a:r>
          </a:p>
          <a:p>
            <a:pPr>
              <a:buBlip>
                <a:blip r:embed="rId2"/>
              </a:buBlip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Рисование вилкой;</a:t>
            </a:r>
          </a:p>
          <a:p>
            <a:pPr>
              <a:buBlip>
                <a:blip r:embed="rId2"/>
              </a:buBlip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Оттиск печатками из овощей и фруктов;</a:t>
            </a:r>
          </a:p>
          <a:p>
            <a:pPr>
              <a:buBlip>
                <a:blip r:embed="rId2"/>
              </a:buBlip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Отпечатки листьями;</a:t>
            </a:r>
          </a:p>
          <a:p>
            <a:pPr>
              <a:buBlip>
                <a:blip r:embed="rId2"/>
              </a:buBlip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многое другое.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Каждая из этих техник - маленькая игра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2471726" cy="6397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/>
              <a:t>С детьми младшего дошкольного возраста рекомендуется использовать: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14282" y="2428868"/>
            <a:ext cx="2400288" cy="3951288"/>
          </a:xfrm>
        </p:spPr>
        <p:txBody>
          <a:bodyPr/>
          <a:lstStyle/>
          <a:p>
            <a:pPr lvl="0"/>
            <a:r>
              <a:rPr lang="ru-RU" sz="2200" dirty="0" smtClean="0"/>
              <a:t>рисование пальчиками;</a:t>
            </a:r>
          </a:p>
          <a:p>
            <a:pPr lvl="0"/>
            <a:r>
              <a:rPr lang="ru-RU" sz="2200" dirty="0" smtClean="0"/>
              <a:t>оттиск печатками из картофеля;</a:t>
            </a:r>
          </a:p>
          <a:p>
            <a:pPr lvl="0"/>
            <a:r>
              <a:rPr lang="ru-RU" sz="2200" dirty="0" smtClean="0"/>
              <a:t>рисование ладошками.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000760" y="1500174"/>
            <a:ext cx="3143240" cy="6397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/>
              <a:t>В старшем дошкольном возрасте дети могут освоить еще более трудные методы и техники: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572132" y="2143116"/>
            <a:ext cx="3571868" cy="471488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/>
              <a:t>рисование песком;</a:t>
            </a:r>
          </a:p>
          <a:p>
            <a:pPr lvl="0"/>
            <a:r>
              <a:rPr lang="ru-RU" sz="2200" dirty="0" smtClean="0"/>
              <a:t>рисование мыльными пузырями;</a:t>
            </a:r>
          </a:p>
          <a:p>
            <a:pPr lvl="0"/>
            <a:r>
              <a:rPr lang="ru-RU" sz="2200" dirty="0" smtClean="0"/>
              <a:t>рисование мятой бумагой;</a:t>
            </a:r>
          </a:p>
          <a:p>
            <a:pPr lvl="0"/>
            <a:r>
              <a:rPr lang="ru-RU" sz="2200" dirty="0" err="1" smtClean="0"/>
              <a:t>кляксография</a:t>
            </a:r>
            <a:r>
              <a:rPr lang="ru-RU" sz="2200" dirty="0" smtClean="0"/>
              <a:t> с трубочкой ;</a:t>
            </a:r>
          </a:p>
          <a:p>
            <a:pPr lvl="0"/>
            <a:r>
              <a:rPr lang="ru-RU" sz="2200" dirty="0" smtClean="0"/>
              <a:t>монотипия пейзажная ;</a:t>
            </a:r>
          </a:p>
          <a:p>
            <a:pPr lvl="0"/>
            <a:r>
              <a:rPr lang="ru-RU" sz="2200" dirty="0" smtClean="0"/>
              <a:t>печать по трафарету ;</a:t>
            </a:r>
          </a:p>
          <a:p>
            <a:pPr lvl="0"/>
            <a:r>
              <a:rPr lang="ru-RU" sz="2200" dirty="0" smtClean="0"/>
              <a:t>монотипия предметная ;</a:t>
            </a:r>
          </a:p>
          <a:p>
            <a:pPr lvl="0"/>
            <a:r>
              <a:rPr lang="ru-RU" sz="2200" dirty="0" err="1" smtClean="0"/>
              <a:t>кляксография</a:t>
            </a:r>
            <a:r>
              <a:rPr lang="ru-RU" sz="2200" dirty="0" smtClean="0"/>
              <a:t> обычная;</a:t>
            </a:r>
          </a:p>
          <a:p>
            <a:pPr lvl="0"/>
            <a:r>
              <a:rPr lang="ru-RU" sz="2200" dirty="0" err="1" smtClean="0"/>
              <a:t>пластилинография</a:t>
            </a:r>
            <a:r>
              <a:rPr lang="ru-RU" sz="2200" dirty="0" smtClean="0"/>
              <a:t> ;</a:t>
            </a:r>
          </a:p>
          <a:p>
            <a:pPr lvl="0"/>
            <a:r>
              <a:rPr lang="ru-RU" sz="2200" dirty="0" smtClean="0"/>
              <a:t>рисование вилкой</a:t>
            </a:r>
          </a:p>
          <a:p>
            <a:endParaRPr lang="ru-RU" dirty="0"/>
          </a:p>
        </p:txBody>
      </p:sp>
      <p:sp>
        <p:nvSpPr>
          <p:cNvPr id="12" name="Содержимое 8"/>
          <p:cNvSpPr txBox="1">
            <a:spLocks/>
          </p:cNvSpPr>
          <p:nvPr/>
        </p:nvSpPr>
        <p:spPr>
          <a:xfrm>
            <a:off x="2643174" y="2357430"/>
            <a:ext cx="3071834" cy="450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тычок жесткой полусухой кистью;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печать поролоном;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печать пробками;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восковые мелки + акварель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свеча + акварель;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отпечатки листьев;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рисунки из ладошки;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рисование ватными палочками;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волшебные веревочки.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2571736" y="1643050"/>
            <a:ext cx="292895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>
              <a:spcBef>
                <a:spcPct val="20000"/>
              </a:spcBef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детьми </a:t>
            </a:r>
            <a:r>
              <a:rPr lang="ru-RU" sz="8000" b="1" dirty="0" smtClean="0"/>
              <a:t>среднего дошкольного возраста можно знакомить с более сложными техниками:</a:t>
            </a:r>
            <a:endParaRPr lang="ru-RU" sz="8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b="1" dirty="0">
              <a:solidFill>
                <a:srgbClr val="F50F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Печать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 руки - очень интересный игровой прием. Рисование с помощью ладошек одно из любимых детских занятий. Оно не только дарит радость творчества, увлекает и удивляет, но и всякий раз убеждает детей в том, что их ладошки необыкновенные, волшебные. </a:t>
            </a:r>
          </a:p>
        </p:txBody>
      </p:sp>
      <p:pic>
        <p:nvPicPr>
          <p:cNvPr id="1026" name="Picture 2" descr="http://www.igrushki-rukami-svoimi.ru/wp-content/uploads/2016/01/Risuem-ladoshkam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533335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259052"/>
            <a:ext cx="3533335" cy="2644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98" y="2608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4E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endParaRPr lang="ru-RU" b="1" dirty="0">
              <a:solidFill>
                <a:srgbClr val="44E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76" y="101545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Пальцевая живопись - очень простая техника рисования. Детям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младшего возраста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еще трудно хорошо владеть кистью и карандашом, но им свойственно все исследовать пальчиками, поэтому нужно использовать эту природную способность детей. Пальчиковый прием помогает ребенку органично почувствовать материал (гуашь, акварель, ее свойства вязкость, бархатистость красочного слоя, яркость,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фантазийность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отпечатка.)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445375"/>
            <a:ext cx="3672407" cy="2907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374677"/>
            <a:ext cx="2323533" cy="3104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печатками из 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и фруктов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9060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рисовать, используя штампы и печати. Одно движение – и на чистой бумаге вдруг как по волшебству появляется рисунок. Печати и штампы расширяют возможности ребенка – с ними без особых усилий даже годовалый малыш может создать красивую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картинку. 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интересный способ рисования, который будет еще интереснее, если использовать не совсем обычные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штампы: например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штампы из яблок и других фруктов, из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706445"/>
            <a:ext cx="2160240" cy="259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674" y="3843048"/>
            <a:ext cx="3549526" cy="2319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879359"/>
            <a:ext cx="2472551" cy="3403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063736"/>
            <a:ext cx="4108886" cy="2985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1070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нетрадиционных техник рисования в работе с детьми, имеющими речевые нарушения </vt:lpstr>
      <vt:lpstr>Развиваем руки- развиваем речь</vt:lpstr>
      <vt:lpstr>Нетрадиционные изобразительные техники </vt:lpstr>
      <vt:lpstr>Рекомендуемые техники нетрадиционного рисования с детьми, имеющими общее недоразвитие речи:</vt:lpstr>
      <vt:lpstr>Каждая из этих техник - маленькая игра</vt:lpstr>
      <vt:lpstr>Рисование ладошкой</vt:lpstr>
      <vt:lpstr>Рисование пальчиками</vt:lpstr>
      <vt:lpstr>Оттиск печатками из   овощей и фруктов</vt:lpstr>
      <vt:lpstr>Рисование мятой бумагой</vt:lpstr>
      <vt:lpstr>Монотипия</vt:lpstr>
      <vt:lpstr>Монотипия предметная</vt:lpstr>
      <vt:lpstr>Монотипия пейзажная</vt:lpstr>
      <vt:lpstr>Рисование тычками  жесткой кисти</vt:lpstr>
      <vt:lpstr>«Набрызг» зубной щеткой</vt:lpstr>
      <vt:lpstr>Рисование  ватными палочками</vt:lpstr>
      <vt:lpstr>Рисование вилкой</vt:lpstr>
      <vt:lpstr>«Пластилинография»</vt:lpstr>
      <vt:lpstr>Отпечатки листьями</vt:lpstr>
      <vt:lpstr>Кляксография</vt:lpstr>
      <vt:lpstr>Кляксография</vt:lpstr>
      <vt:lpstr>Пусть дети рисуют, творят, фантазируют!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Work</cp:lastModifiedBy>
  <cp:revision>70</cp:revision>
  <dcterms:created xsi:type="dcterms:W3CDTF">2015-02-12T11:22:36Z</dcterms:created>
  <dcterms:modified xsi:type="dcterms:W3CDTF">2020-04-15T06:26:57Z</dcterms:modified>
</cp:coreProperties>
</file>