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img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78687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715436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8687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img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3</cp:revision>
  <dcterms:created xsi:type="dcterms:W3CDTF">2020-04-15T16:22:20Z</dcterms:created>
  <dcterms:modified xsi:type="dcterms:W3CDTF">2020-04-15T16:39:45Z</dcterms:modified>
</cp:coreProperties>
</file>