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9" r:id="rId2"/>
    <p:sldId id="290" r:id="rId3"/>
    <p:sldId id="291" r:id="rId4"/>
    <p:sldId id="292" r:id="rId5"/>
    <p:sldId id="265" r:id="rId6"/>
    <p:sldId id="322" r:id="rId7"/>
    <p:sldId id="293" r:id="rId8"/>
    <p:sldId id="294" r:id="rId9"/>
    <p:sldId id="295" r:id="rId10"/>
    <p:sldId id="296" r:id="rId11"/>
    <p:sldId id="269" r:id="rId12"/>
    <p:sldId id="271" r:id="rId13"/>
    <p:sldId id="309" r:id="rId14"/>
    <p:sldId id="281" r:id="rId15"/>
    <p:sldId id="310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7" r:id="rId25"/>
    <p:sldId id="308" r:id="rId26"/>
    <p:sldId id="306" r:id="rId27"/>
    <p:sldId id="323" r:id="rId28"/>
    <p:sldId id="324" r:id="rId29"/>
    <p:sldId id="325" r:id="rId30"/>
    <p:sldId id="273" r:id="rId31"/>
    <p:sldId id="274" r:id="rId32"/>
    <p:sldId id="311" r:id="rId33"/>
    <p:sldId id="312" r:id="rId34"/>
    <p:sldId id="280" r:id="rId35"/>
    <p:sldId id="313" r:id="rId36"/>
    <p:sldId id="316" r:id="rId37"/>
    <p:sldId id="326" r:id="rId38"/>
    <p:sldId id="315" r:id="rId39"/>
    <p:sldId id="314" r:id="rId40"/>
    <p:sldId id="317" r:id="rId41"/>
    <p:sldId id="318" r:id="rId42"/>
    <p:sldId id="319" r:id="rId43"/>
    <p:sldId id="320" r:id="rId44"/>
    <p:sldId id="32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00F381-08C7-434D-B3C2-824DC4A09F0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4DACFA-E1A1-4BC7-B1E4-330B5FBE4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80;&#1090;&#1072;&#1083;&#1080;&#1081;\Desktop\&#1076;&#1077;&#1085;&#1100;%20&#1087;&#1086;&#1073;&#1077;&#1076;&#1099;\&#1082;&#1072;&#1090;&#1102;&#1096;&#1072;%202.wmv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0;&#1090;&#1072;&#1083;&#1080;&#1081;\Desktop\&#1076;&#1077;&#1085;&#1100;%20&#1087;&#1086;&#1073;&#1077;&#1076;&#1099;\&#1091;%20&#1088;&#1072;&#1076;&#1080;&#1086;%202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парад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1322" cy="6818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K:\день победы\f1594e7d7a4e63d0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K: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K:\600x600,fs-REDKIN-02,02,Red-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281" cy="6843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день победы\нача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K:\день победы\154.84udsq3eoaccssg0gsw8occc8.ejcuplo1l0oo0sk8c40s8osc4.t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3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:\день победы\вяжут рукави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K:\день победы\работать на поля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K:\день победы\Женщины-на-вой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219801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K:\день победы\951297kurskaya-duga-1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23" y="0"/>
            <a:ext cx="9085877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K:\день победы\дет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757" y="285728"/>
            <a:ext cx="9186757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день победы\пар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43" y="236483"/>
            <a:ext cx="9127357" cy="6335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K:\день победы\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K:\день победы\post-2358-0-29565400-1508594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K:\день победы\Slide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K:\день победы\пех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104" y="0"/>
            <a:ext cx="92633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K:\день победы\авиа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35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K:\день победы\фл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67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K:\день победы\зим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02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день победы\взятие рей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595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день победы\рады в рейх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3513"/>
            <a:ext cx="9144000" cy="7021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день победы\встреча победителей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676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K:\день победы\17144428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7" y="322262"/>
            <a:ext cx="9124523" cy="6073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K:\день победы\Родина Мать Зовет ВолгоградСтату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K:\день победы\поклонная гора Воинам осв Мос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K:\день победы\труж ты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58" y="1"/>
            <a:ext cx="90481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07223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00200"/>
            <a:ext cx="585791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K:\день победы\воин освободитель Берл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072362" cy="6837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K:\день победы\regnum_picture_1460318434398269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743" cy="6643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357554" y="1428736"/>
            <a:ext cx="211453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3929066"/>
            <a:ext cx="214314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K:\день победы\ваня гриша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572032" cy="6878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день победы\колюч проволо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4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день победы\ваня гриша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572032" cy="6878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день победы\памятник детям героя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91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:\день победы\связист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56"/>
            <a:ext cx="9144000" cy="656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K:\день победы\ветера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85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день победы\донесение сек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55563"/>
            <a:ext cx="8016904" cy="679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день победы\песня к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тюша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день победы\9959359hx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:\день победы\сап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608" y="214290"/>
            <a:ext cx="9143547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у радио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день победы\нападение фа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794" y="219074"/>
            <a:ext cx="9161843" cy="6638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K:\день побед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0831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K:\день победы\проводы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K:\день победы\пров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364</TotalTime>
  <Words>0</Words>
  <Application>Microsoft Office PowerPoint</Application>
  <PresentationFormat>Экран (4:3)</PresentationFormat>
  <Paragraphs>0</Paragraphs>
  <Slides>44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Work</cp:lastModifiedBy>
  <cp:revision>40</cp:revision>
  <dcterms:created xsi:type="dcterms:W3CDTF">2018-05-03T11:35:45Z</dcterms:created>
  <dcterms:modified xsi:type="dcterms:W3CDTF">2020-05-07T11:13:38Z</dcterms:modified>
</cp:coreProperties>
</file>