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550224" cy="2375520"/>
          </a:xfrm>
        </p:spPr>
        <p:txBody>
          <a:bodyPr/>
          <a:lstStyle/>
          <a:p>
            <a:r>
              <a:rPr lang="ru-RU" dirty="0" smtClean="0"/>
              <a:t>Тема: «</a:t>
            </a:r>
            <a:r>
              <a:rPr lang="ru-RU" dirty="0" err="1" smtClean="0"/>
              <a:t>ДеньПобеды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smtClean="0"/>
              <a:t>Выполнила: учитель-логопед Полякова Т.А.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90219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04663"/>
            <a:ext cx="3819149" cy="5760641"/>
          </a:xfrm>
        </p:spPr>
      </p:pic>
    </p:spTree>
    <p:extLst>
      <p:ext uri="{BB962C8B-B14F-4D97-AF65-F5344CB8AC3E}">
        <p14:creationId xmlns:p14="http://schemas.microsoft.com/office/powerpoint/2010/main" val="713425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3"/>
            <a:ext cx="3816424" cy="5398005"/>
          </a:xfrm>
        </p:spPr>
      </p:pic>
    </p:spTree>
    <p:extLst>
      <p:ext uri="{BB962C8B-B14F-4D97-AF65-F5344CB8AC3E}">
        <p14:creationId xmlns:p14="http://schemas.microsoft.com/office/powerpoint/2010/main" val="276606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4664"/>
            <a:ext cx="3639032" cy="5760640"/>
          </a:xfrm>
        </p:spPr>
      </p:pic>
    </p:spTree>
    <p:extLst>
      <p:ext uri="{BB962C8B-B14F-4D97-AF65-F5344CB8AC3E}">
        <p14:creationId xmlns:p14="http://schemas.microsoft.com/office/powerpoint/2010/main" val="13960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744416" cy="5760640"/>
          </a:xfrm>
        </p:spPr>
      </p:pic>
    </p:spTree>
    <p:extLst>
      <p:ext uri="{BB962C8B-B14F-4D97-AF65-F5344CB8AC3E}">
        <p14:creationId xmlns:p14="http://schemas.microsoft.com/office/powerpoint/2010/main" val="1622144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3461397" cy="5760640"/>
          </a:xfrm>
        </p:spPr>
      </p:pic>
    </p:spTree>
    <p:extLst>
      <p:ext uri="{BB962C8B-B14F-4D97-AF65-F5344CB8AC3E}">
        <p14:creationId xmlns:p14="http://schemas.microsoft.com/office/powerpoint/2010/main" val="406237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04664"/>
            <a:ext cx="3459109" cy="5760640"/>
          </a:xfrm>
        </p:spPr>
      </p:pic>
    </p:spTree>
    <p:extLst>
      <p:ext uri="{BB962C8B-B14F-4D97-AF65-F5344CB8AC3E}">
        <p14:creationId xmlns:p14="http://schemas.microsoft.com/office/powerpoint/2010/main" val="715649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04664"/>
            <a:ext cx="3461397" cy="5760640"/>
          </a:xfrm>
        </p:spPr>
      </p:pic>
    </p:spTree>
    <p:extLst>
      <p:ext uri="{BB962C8B-B14F-4D97-AF65-F5344CB8AC3E}">
        <p14:creationId xmlns:p14="http://schemas.microsoft.com/office/powerpoint/2010/main" val="69092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661248"/>
            <a:ext cx="6480720" cy="432048"/>
          </a:xfrm>
        </p:spPr>
        <p:txBody>
          <a:bodyPr>
            <a:normAutofit/>
          </a:bodyPr>
          <a:lstStyle/>
          <a:p>
            <a:r>
              <a:rPr lang="ru-RU" sz="1200" dirty="0" smtClean="0"/>
              <a:t>Тема: «День Победы»</a:t>
            </a:r>
            <a:endParaRPr lang="ru-RU" sz="1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3" y="333375"/>
            <a:ext cx="3461397" cy="4895850"/>
          </a:xfrm>
        </p:spPr>
      </p:pic>
    </p:spTree>
    <p:extLst>
      <p:ext uri="{BB962C8B-B14F-4D97-AF65-F5344CB8AC3E}">
        <p14:creationId xmlns:p14="http://schemas.microsoft.com/office/powerpoint/2010/main" val="32636106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</TotalTime>
  <Words>59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NewsPrint</vt:lpstr>
      <vt:lpstr>Тема: «ДеньПобеды»</vt:lpstr>
      <vt:lpstr>Тема: «День Победы»</vt:lpstr>
      <vt:lpstr>Тема: «День Победы»</vt:lpstr>
      <vt:lpstr>Тема: «День Победы»</vt:lpstr>
      <vt:lpstr>Тема: «День Победы»</vt:lpstr>
      <vt:lpstr>Тема: «День Победы»</vt:lpstr>
      <vt:lpstr>Тема: «День Победы»</vt:lpstr>
      <vt:lpstr>Тема: «День Победы»</vt:lpstr>
      <vt:lpstr>Тема: «День Победы»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«ДеньПобеды»</dc:title>
  <dc:creator>work</dc:creator>
  <cp:lastModifiedBy>work</cp:lastModifiedBy>
  <cp:revision>2</cp:revision>
  <dcterms:created xsi:type="dcterms:W3CDTF">2020-05-06T05:53:43Z</dcterms:created>
  <dcterms:modified xsi:type="dcterms:W3CDTF">2020-05-06T06:08:27Z</dcterms:modified>
</cp:coreProperties>
</file>