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2549D0-3070-4F2A-976A-5B7C8FD5A66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C65B6C-328C-4A6D-97B2-F1E260F7E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162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связной речи у детей с 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ЗПР старшего дошкольного возраста</a:t>
            </a:r>
            <a:endParaRPr lang="ru-RU" sz="4000" b="1" dirty="0">
              <a:ln w="11430"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088832" cy="108012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Учитель-логопед: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Серебрякова Анастасия Алексеевна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рисунки\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519" y="3015985"/>
            <a:ext cx="2898648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36692672"/>
      </p:ext>
    </p:extLst>
  </p:cSld>
  <p:clrMapOvr>
    <a:masterClrMapping/>
  </p:clrMapOvr>
  <p:transition spd="slow" advTm="3047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Счет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Чёткий ритм, многократное повторение.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E:\рисунки\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253563" cy="24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24944"/>
            <a:ext cx="4979392" cy="373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8926561"/>
      </p:ext>
    </p:extLst>
  </p:cSld>
  <p:clrMapOvr>
    <a:masterClrMapping/>
  </p:clrMapOvr>
  <p:transition spd="slow" advTm="443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4578" name="Picture 2" descr="C:\Users\лена\Downloads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400600" cy="369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«Учите ребенка каким-нибудь неизвестным ему словам – он будет долго и напрасно мучиться, но свяжите двадцать таких слов с картинками, и он их усвоит на лету».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402" y="4067957"/>
            <a:ext cx="378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К. Д. Ушинский</a:t>
            </a:r>
            <a:endParaRPr lang="ru-RU" sz="3600" dirty="0"/>
          </a:p>
        </p:txBody>
      </p:sp>
      <p:pic>
        <p:nvPicPr>
          <p:cNvPr id="2051" name="Picture 3" descr="E:\рисунки\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898648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308502"/>
      </p:ext>
    </p:extLst>
  </p:cSld>
  <p:clrMapOvr>
    <a:masterClrMapping/>
  </p:clrMapOvr>
  <p:transition spd="slow" advTm="482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3240360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Тема: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«Методы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приемы при заучивании стихотворных текстов»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E:\рисунки\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53523"/>
            <a:ext cx="4608512" cy="34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824976"/>
      </p:ext>
    </p:extLst>
  </p:cSld>
  <p:clrMapOvr>
    <a:masterClrMapping/>
  </p:clrMapOvr>
  <p:transition spd="slow" advTm="392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Рисование (кодирование)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Кодировка стихотворения с помощью 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символов /МНЕМОТЕХНИКА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2" name="AutoShape 2" descr="https://avatars.mds.yandex.net/get-pdb/1767376/6961b3b4-b6a2-4374-94f0-0d09db64b8bb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C:\Users\лена\Downloads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2636912"/>
            <a:ext cx="4536504" cy="3397948"/>
          </a:xfrm>
          <a:prstGeom prst="rect">
            <a:avLst/>
          </a:prstGeom>
          <a:noFill/>
        </p:spPr>
      </p:pic>
      <p:pic>
        <p:nvPicPr>
          <p:cNvPr id="20485" name="Picture 5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488160" cy="336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1979017"/>
      </p:ext>
    </p:extLst>
  </p:cSld>
  <p:clrMapOvr>
    <a:masterClrMapping/>
  </p:clrMapOvr>
  <p:transition spd="slow" advTm="462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Изображение в действии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Подбор движений к речевой инструкции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Users\лена\Downloads\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4143896" cy="2975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9098090"/>
      </p:ext>
    </p:extLst>
  </p:cSld>
  <p:clrMapOvr>
    <a:masterClrMapping/>
  </p:clrMapOvr>
  <p:transition spd="slow" advTm="4015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Показ стихотворения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пальчикового и настольного театра, театра игрушек и </a:t>
            </a:r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фланелеграфа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E:\рисунки\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40259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4938078" cy="1511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195326"/>
      </p:ext>
    </p:extLst>
  </p:cSld>
  <p:clrMapOvr>
    <a:masterClrMapping/>
  </p:clrMapOvr>
  <p:transition spd="slow" advTm="5469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Обыгрывание стихотворения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Драматизация стихотворений с привлечением игрушек и различных игровых атрибутов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09" name="Picture 1" descr="C:\Users\лена\Downloads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573016"/>
            <a:ext cx="3871979" cy="2903984"/>
          </a:xfrm>
          <a:prstGeom prst="rect">
            <a:avLst/>
          </a:prstGeom>
          <a:noFill/>
        </p:spPr>
      </p:pic>
      <p:pic>
        <p:nvPicPr>
          <p:cNvPr id="17410" name="Picture 2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512046" cy="263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0803271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серии картинок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серии ярких рисунков для заучивания стихотворений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5" name="Picture 1" descr="C:\Users\лена\Downloads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560168" cy="3420126"/>
          </a:xfrm>
          <a:prstGeom prst="rect">
            <a:avLst/>
          </a:prstGeom>
          <a:noFill/>
        </p:spPr>
      </p:pic>
      <p:pic>
        <p:nvPicPr>
          <p:cNvPr id="16386" name="Picture 2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2633460" cy="372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4587775"/>
      </p:ext>
    </p:extLst>
  </p:cSld>
  <p:clrMapOvr>
    <a:masterClrMapping/>
  </p:clrMapOvr>
  <p:transition spd="slow" advTm="5046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одного рисунка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Большой яркий рисунок и вопросы к нему</a:t>
            </a:r>
            <a:b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(ответы словами из заучиваемого текста)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1" name="Picture 1" descr="C:\Users\лена\Downloads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253528" cy="2569840"/>
          </a:xfrm>
          <a:prstGeom prst="rect">
            <a:avLst/>
          </a:prstGeom>
          <a:noFill/>
        </p:spPr>
      </p:pic>
      <p:pic>
        <p:nvPicPr>
          <p:cNvPr id="15362" name="Picture 2" descr="C:\Users\лена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3429000"/>
            <a:ext cx="4176464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3989272"/>
      </p:ext>
    </p:extLst>
  </p:cSld>
  <p:clrMapOvr>
    <a:masterClrMapping/>
  </p:clrMapOvr>
  <p:transition spd="slow" advTm="7469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135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Развитие связной речи у детей с ЗПР старшего дошкольного возраста</vt:lpstr>
      <vt:lpstr>«Учите ребенка каким-нибудь неизвестным ему словам – он будет долго и напрасно мучиться, но свяжите двадцать таких слов с картинками, и он их усвоит на лету».</vt:lpstr>
      <vt:lpstr> Тема: «Методы и приемы при заучивании стихотворных текстов»</vt:lpstr>
      <vt:lpstr>Рисование (кодирование)</vt:lpstr>
      <vt:lpstr>Изображение в действии</vt:lpstr>
      <vt:lpstr>Показ стихотворения</vt:lpstr>
      <vt:lpstr>Обыгрывание стихотворения</vt:lpstr>
      <vt:lpstr>Использование серии картинок</vt:lpstr>
      <vt:lpstr>Использование одного рисунка</vt:lpstr>
      <vt:lpstr>Счет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у детей с тяжелыми речевыми нарушениями.</dc:title>
  <dc:creator>1</dc:creator>
  <cp:lastModifiedBy>лена</cp:lastModifiedBy>
  <cp:revision>20</cp:revision>
  <dcterms:created xsi:type="dcterms:W3CDTF">2012-05-05T15:23:41Z</dcterms:created>
  <dcterms:modified xsi:type="dcterms:W3CDTF">2020-05-21T12:41:12Z</dcterms:modified>
</cp:coreProperties>
</file>