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1" r:id="rId14"/>
    <p:sldId id="278" r:id="rId15"/>
    <p:sldId id="277" r:id="rId16"/>
    <p:sldId id="279" r:id="rId17"/>
    <p:sldId id="26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FF0066"/>
    <a:srgbClr val="6600CC"/>
    <a:srgbClr val="CC00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2B11-18DA-4885-895E-03803EC187AF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3A829-E778-4E61-808B-B59FE4BF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4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3A829-E778-4E61-808B-B59FE4BF062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27856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«Источники творческих способностей и дарования детей – на кончиках их пальцев</a:t>
            </a:r>
            <a:r>
              <a:rPr lang="ru-RU" i="1" dirty="0" smtClean="0"/>
              <a:t>. Чем </a:t>
            </a:r>
            <a:r>
              <a:rPr lang="ru-RU" i="1" dirty="0"/>
              <a:t>больше мастерства в детской руке, тем умнее ребёнок».</a:t>
            </a:r>
            <a:br>
              <a:rPr lang="ru-RU" i="1" dirty="0"/>
            </a:br>
            <a:r>
              <a:rPr lang="ru-RU" i="1" dirty="0"/>
              <a:t>В.А. Сухомлинский.</a:t>
            </a:r>
            <a:r>
              <a:rPr lang="ru-RU" b="1" dirty="0"/>
              <a:t>​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4" y="2932456"/>
            <a:ext cx="6696743" cy="392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Игры для развития мелкой моторики рук</a:t>
            </a:r>
            <a:br>
              <a:rPr lang="ru-RU" sz="3200" b="1" dirty="0" smtClean="0">
                <a:solidFill>
                  <a:srgbClr val="008000"/>
                </a:solidFill>
              </a:rPr>
            </a:br>
            <a:r>
              <a:rPr lang="ru-RU" sz="3200" b="1" dirty="0" smtClean="0">
                <a:solidFill>
                  <a:srgbClr val="008000"/>
                </a:solidFill>
              </a:rPr>
              <a:t> с использованием нестандартного оборудования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5621038"/>
            <a:ext cx="2267744" cy="1198984"/>
          </a:xfrm>
        </p:spPr>
        <p:txBody>
          <a:bodyPr>
            <a:normAutofit/>
          </a:bodyPr>
          <a:lstStyle/>
          <a:p>
            <a:pPr algn="r"/>
            <a:r>
              <a:rPr lang="ru-RU" sz="1900" i="1" dirty="0">
                <a:solidFill>
                  <a:schemeClr val="tx1"/>
                </a:solidFill>
              </a:rPr>
              <a:t>учитель-логопед</a:t>
            </a:r>
          </a:p>
          <a:p>
            <a:pPr algn="r"/>
            <a:r>
              <a:rPr lang="ru-RU" sz="1900" i="1" dirty="0">
                <a:solidFill>
                  <a:schemeClr val="tx1"/>
                </a:solidFill>
              </a:rPr>
              <a:t>О.Я. Агафонова</a:t>
            </a:r>
          </a:p>
          <a:p>
            <a:pPr algn="r"/>
            <a:r>
              <a:rPr lang="ru-RU" sz="1900" i="1" dirty="0">
                <a:solidFill>
                  <a:schemeClr val="tx1"/>
                </a:solidFill>
              </a:rPr>
              <a:t>МБДОУ ДС № 153</a:t>
            </a:r>
          </a:p>
          <a:p>
            <a:pPr algn="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96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100649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Развиваем мелкую моторику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43" y="1571612"/>
            <a:ext cx="5470988" cy="378621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Мелкая (тонкая) моторика рук — это способность выполнять точные скоординированные действия пальцами и кистями. Навыки мелкой моторики необходимы не только в быту, они оказывают большое влияние на процесс обучения ребенка. Именно поэтому при диагностике готовности к школе большое внимание обращают на то, как развита мелкая моторика дошкольников.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59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63016" cy="6048672"/>
          </a:xfrm>
        </p:spPr>
      </p:pic>
    </p:spTree>
    <p:extLst>
      <p:ext uri="{BB962C8B-B14F-4D97-AF65-F5344CB8AC3E}">
        <p14:creationId xmlns:p14="http://schemas.microsoft.com/office/powerpoint/2010/main" val="195734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9" y="357165"/>
            <a:ext cx="8448145" cy="6345021"/>
          </a:xfrm>
        </p:spPr>
      </p:pic>
    </p:spTree>
    <p:extLst>
      <p:ext uri="{BB962C8B-B14F-4D97-AF65-F5344CB8AC3E}">
        <p14:creationId xmlns:p14="http://schemas.microsoft.com/office/powerpoint/2010/main" val="199369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041908" cy="6066615"/>
          </a:xfrm>
        </p:spPr>
      </p:pic>
    </p:spTree>
    <p:extLst>
      <p:ext uri="{BB962C8B-B14F-4D97-AF65-F5344CB8AC3E}">
        <p14:creationId xmlns:p14="http://schemas.microsoft.com/office/powerpoint/2010/main" val="1870419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Упражнение с решеткой для раковины.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79860"/>
            <a:ext cx="5111750" cy="383949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1357298"/>
            <a:ext cx="3465513" cy="46910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Решетка состоит из множества клеточек. Ребенок ходит указательным и средним пальцами, как ножками, по этим клеткам, стараясь делать шаги. "Ходить" можно поочередно то одной, то другой рукой, а можно – и двумя одновременно, говоря: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зоопарке мы бродили	</a:t>
            </a:r>
            <a:br>
              <a:rPr lang="ru-RU" sz="2000" dirty="0" smtClean="0"/>
            </a:br>
            <a:r>
              <a:rPr lang="ru-RU" sz="2000" dirty="0" smtClean="0"/>
              <a:t>К каждой клетке подходили</a:t>
            </a:r>
            <a:br>
              <a:rPr lang="ru-RU" sz="2000" dirty="0" smtClean="0"/>
            </a:br>
            <a:r>
              <a:rPr lang="ru-RU" sz="2000" dirty="0" smtClean="0"/>
              <a:t>И смотрели всех подряд:</a:t>
            </a:r>
            <a:br>
              <a:rPr lang="ru-RU" sz="2000" dirty="0" smtClean="0"/>
            </a:br>
            <a:r>
              <a:rPr lang="ru-RU" sz="2000" dirty="0" smtClean="0"/>
              <a:t>Медвежат, волчат, бобрят".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9455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2920" y="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/>
              <a:t>Игры с бельевыми прищепками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5" y="1785926"/>
            <a:ext cx="5530683" cy="414340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3179793" cy="5357850"/>
          </a:xfrm>
        </p:spPr>
        <p:txBody>
          <a:bodyPr>
            <a:normAutofit fontScale="85000" lnSpcReduction="200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Во время игры с бельевыми прищепками, можно загадывать детям загадки. </a:t>
            </a:r>
          </a:p>
          <a:p>
            <a:r>
              <a:rPr lang="ru-RU" sz="1800" dirty="0" smtClean="0"/>
              <a:t>1.На спинке иголки, длинные, колкие,</a:t>
            </a:r>
          </a:p>
          <a:p>
            <a:r>
              <a:rPr lang="ru-RU" sz="1800" dirty="0" smtClean="0"/>
              <a:t>А свернется в клубок - ни головы, ни ног.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Колкую, зелёную срубили топором,</a:t>
            </a:r>
          </a:p>
          <a:p>
            <a:r>
              <a:rPr lang="ru-RU" sz="1800" dirty="0" smtClean="0"/>
              <a:t>Красивую, зелёную принесли к нам в дом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Это елочка, но она плачет. Она потеряла свои колкие иголочки. Не плачь, не плачь, елочка, мы тебе поможем.</a:t>
            </a:r>
          </a:p>
          <a:p>
            <a:r>
              <a:rPr lang="ru-RU" sz="1800" dirty="0" smtClean="0"/>
              <a:t>(На зеленые картонные треугольники и на ёжики дети выбирают прищепки и возвращают елке и ежику иголки)</a:t>
            </a:r>
          </a:p>
          <a:p>
            <a:r>
              <a:rPr lang="ru-RU" sz="1800" dirty="0" smtClean="0"/>
              <a:t>Ой, у елки иголки колки!</a:t>
            </a:r>
          </a:p>
          <a:p>
            <a:r>
              <a:rPr lang="ru-RU" sz="1800" dirty="0" smtClean="0"/>
              <a:t>Ой, у ёжика тоже колки иголки!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42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882276" cy="5902949"/>
          </a:xfrm>
        </p:spPr>
      </p:pic>
    </p:spTree>
    <p:extLst>
      <p:ext uri="{BB962C8B-B14F-4D97-AF65-F5344CB8AC3E}">
        <p14:creationId xmlns:p14="http://schemas.microsoft.com/office/powerpoint/2010/main" val="250196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3000" b="1" i="1" dirty="0" smtClean="0"/>
              <a:t>Развиваем пальчики – развиваем речь!</a:t>
            </a:r>
            <a:endParaRPr lang="ru-RU" sz="3000" b="1" i="1" dirty="0"/>
          </a:p>
        </p:txBody>
      </p:sp>
      <p:pic>
        <p:nvPicPr>
          <p:cNvPr id="5122" name="Picture 2" descr="F:\Диск D\С С+\МАМА УЧЁБА\РАБОТА\Игры для развития мелкой моторики рук\Картинки_Игры для развития мелкой моторики\карти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974545"/>
            <a:ext cx="7758608" cy="41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10367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Игры с нестандартным </a:t>
            </a:r>
            <a:r>
              <a:rPr lang="ru-RU" sz="2000" b="1" dirty="0" smtClean="0"/>
              <a:t>оборудованием </a:t>
            </a:r>
            <a:r>
              <a:rPr lang="ru-RU" sz="2000" b="1" dirty="0"/>
              <a:t>повышают работоспособность головного мозга, дают детям мощный толчок к познавательной и творческой </a:t>
            </a:r>
            <a:r>
              <a:rPr lang="ru-RU" sz="2000" b="1" dirty="0" smtClean="0"/>
              <a:t>активности, способствуют хорошему эмоциональному настрою. Стимулируют умственную деятельность, развивают </a:t>
            </a:r>
            <a:r>
              <a:rPr lang="ru-RU" sz="2000" b="1" dirty="0"/>
              <a:t>внимание, память, мышление. Кисти рук становятся более подвижными и </a:t>
            </a:r>
            <a:r>
              <a:rPr lang="ru-RU" sz="2000" b="1" dirty="0" smtClean="0"/>
              <a:t>гибкими.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15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3813"/>
            <a:ext cx="91344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0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Диск D\С С+\МАМА УЧЁБА\РАБОТА\Игры для развития мелкой моторики рук\Картинки_Игры для развития мелкой моторики\мелк мотор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3068960"/>
            <a:ext cx="71642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Мелкая (тонкая) моторика рук — это способность выполнять точные скоординированные действия пальцами и кистями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7709" y="4494589"/>
            <a:ext cx="66247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Д</a:t>
            </a:r>
            <a:r>
              <a:rPr lang="ru-RU" sz="2300" dirty="0" smtClean="0"/>
              <a:t>вижения </a:t>
            </a:r>
            <a:r>
              <a:rPr lang="ru-RU" sz="2300" dirty="0"/>
              <a:t>руки тесно связаны с речью</a:t>
            </a:r>
            <a:r>
              <a:rPr lang="ru-RU" sz="2300" dirty="0" smtClean="0"/>
              <a:t>. </a:t>
            </a:r>
          </a:p>
          <a:p>
            <a:r>
              <a:rPr lang="ru-RU" sz="2300" dirty="0" smtClean="0"/>
              <a:t>Функции рук </a:t>
            </a:r>
            <a:r>
              <a:rPr lang="ru-RU" sz="2300" dirty="0"/>
              <a:t>и речь развиваются </a:t>
            </a:r>
            <a:r>
              <a:rPr lang="ru-RU" sz="2300" dirty="0" smtClean="0"/>
              <a:t>параллельно.</a:t>
            </a:r>
            <a:endParaRPr lang="ru-RU" sz="23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256" y="5517232"/>
            <a:ext cx="6142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Совершенствование мелкой </a:t>
            </a:r>
            <a:r>
              <a:rPr lang="ru-RU" sz="2300" dirty="0" smtClean="0"/>
              <a:t>моторики –  </a:t>
            </a:r>
            <a:r>
              <a:rPr lang="ru-RU" sz="2300" dirty="0"/>
              <a:t>это совершенствование речи.</a:t>
            </a:r>
          </a:p>
        </p:txBody>
      </p:sp>
    </p:spTree>
    <p:extLst>
      <p:ext uri="{BB962C8B-B14F-4D97-AF65-F5344CB8AC3E}">
        <p14:creationId xmlns:p14="http://schemas.microsoft.com/office/powerpoint/2010/main" val="38360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иск D\С С+\МАМА УЧЁБА\РАБОТА\Игры для развития мелкой моторики рук\Картинки_Игры для развития мелкой моторики\ц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1" y="-10910"/>
            <a:ext cx="8744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105" y="2067705"/>
            <a:ext cx="90113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/>
              <a:t>Задачи:</a:t>
            </a:r>
          </a:p>
          <a:p>
            <a:r>
              <a:rPr lang="ru-RU" sz="2500" i="1" dirty="0" smtClean="0"/>
              <a:t>1</a:t>
            </a:r>
            <a:r>
              <a:rPr lang="ru-RU" sz="2500" i="1" dirty="0"/>
              <a:t>.  Формировать познавательную активность и творческое воображение детей.</a:t>
            </a:r>
          </a:p>
          <a:p>
            <a:r>
              <a:rPr lang="ru-RU" sz="2500" i="1" dirty="0"/>
              <a:t>2.Развивать  зрительное , слуховое  восприятие. </a:t>
            </a:r>
          </a:p>
          <a:p>
            <a:r>
              <a:rPr lang="ru-RU" sz="2500" i="1" dirty="0"/>
              <a:t>3.Развивать тактильную чувствительность рук детей.</a:t>
            </a:r>
          </a:p>
          <a:p>
            <a:r>
              <a:rPr lang="ru-RU" sz="2500" i="1" dirty="0"/>
              <a:t>4.Развивать психические процессы: внимание, память, мышление, воображение.</a:t>
            </a:r>
          </a:p>
          <a:p>
            <a:r>
              <a:rPr lang="ru-RU" sz="2500" i="1" dirty="0"/>
              <a:t>5.Развивать речемыслительную деятельность.</a:t>
            </a:r>
          </a:p>
          <a:p>
            <a:r>
              <a:rPr lang="ru-RU" sz="2500" i="1" dirty="0"/>
              <a:t>6.Развивать просодическую сторону речи</a:t>
            </a:r>
            <a:r>
              <a:rPr lang="ru-RU" sz="2500" i="1" dirty="0" smtClean="0"/>
              <a:t>: темп</a:t>
            </a:r>
            <a:r>
              <a:rPr lang="ru-RU" sz="2500" i="1" dirty="0"/>
              <a:t>, ритм. силу </a:t>
            </a:r>
            <a:r>
              <a:rPr lang="ru-RU" sz="2500" i="1" dirty="0" smtClean="0"/>
              <a:t>голоса, </a:t>
            </a:r>
            <a:r>
              <a:rPr lang="ru-RU" sz="2500" i="1" dirty="0"/>
              <a:t>выразительность речи</a:t>
            </a:r>
            <a:r>
              <a:rPr lang="ru-RU" sz="2500" i="1" dirty="0" smtClean="0"/>
              <a:t>.</a:t>
            </a:r>
          </a:p>
          <a:p>
            <a:r>
              <a:rPr lang="ru-RU" sz="2500" i="1" dirty="0" smtClean="0"/>
              <a:t>7.Закреплять проговаривание стихов одновременно с движением пальцев рук.</a:t>
            </a:r>
            <a:endParaRPr lang="ru-RU" sz="25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58756"/>
            <a:ext cx="8997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smtClean="0"/>
              <a:t>Цель: </a:t>
            </a:r>
            <a:r>
              <a:rPr lang="ru-RU" sz="2500" dirty="0" smtClean="0"/>
              <a:t> </a:t>
            </a:r>
            <a:r>
              <a:rPr lang="ru-RU" sz="2500" dirty="0"/>
              <a:t>развитие координации движений мелкой моторики рук  через нетрадиционное использование </a:t>
            </a:r>
            <a:r>
              <a:rPr lang="ru-RU" sz="2500" dirty="0" smtClean="0"/>
              <a:t>различных предметов.</a:t>
            </a:r>
            <a:endParaRPr lang="ru-RU" sz="25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369" y="0"/>
            <a:ext cx="8208912" cy="648072"/>
          </a:xfrm>
        </p:spPr>
        <p:txBody>
          <a:bodyPr>
            <a:normAutofit/>
          </a:bodyPr>
          <a:lstStyle/>
          <a:p>
            <a:r>
              <a:rPr lang="ru-RU" sz="3000" b="1" i="1" dirty="0" smtClean="0"/>
              <a:t>Цель и задачи</a:t>
            </a:r>
            <a:r>
              <a:rPr lang="ru-RU" sz="3000" b="1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01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648072"/>
          </a:xfrm>
        </p:spPr>
        <p:txBody>
          <a:bodyPr>
            <a:normAutofit/>
          </a:bodyPr>
          <a:lstStyle/>
          <a:p>
            <a:r>
              <a:rPr lang="ru-RU" sz="3000" b="1" i="1" dirty="0" smtClean="0"/>
              <a:t>Игры </a:t>
            </a:r>
            <a:r>
              <a:rPr lang="ru-RU" sz="3000" b="1" i="1" dirty="0"/>
              <a:t> 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836712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Для формирования двигательных навыков пальцев и кистей рук применяются упражнения с нетрадиционным использованием различных предметов: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12" y="2060848"/>
            <a:ext cx="63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м</a:t>
            </a:r>
            <a:r>
              <a:rPr lang="ru-RU" sz="1600" dirty="0" smtClean="0"/>
              <a:t>ассажных мячиков;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</a:t>
            </a:r>
            <a:r>
              <a:rPr lang="ru-RU" sz="1600" dirty="0" smtClean="0"/>
              <a:t>латочков;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ковриков;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крупных бигуди;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прищепок;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счётных палочек;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решеток;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з</a:t>
            </a:r>
            <a:r>
              <a:rPr lang="ru-RU" sz="1600" dirty="0" smtClean="0"/>
              <a:t>убных щёток;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бус;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р</a:t>
            </a:r>
            <a:r>
              <a:rPr lang="ru-RU" sz="1600" dirty="0" smtClean="0"/>
              <a:t>езинок для волос;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щеток;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ш</a:t>
            </a:r>
            <a:r>
              <a:rPr lang="ru-RU" sz="1600" dirty="0" smtClean="0"/>
              <a:t>естигранных карандашей;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пуговиц;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к</a:t>
            </a:r>
            <a:r>
              <a:rPr lang="ru-RU" sz="1600" dirty="0" smtClean="0"/>
              <a:t>руп;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р</a:t>
            </a:r>
            <a:r>
              <a:rPr lang="ru-RU" sz="1600" dirty="0" smtClean="0"/>
              <a:t>акушек;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к</a:t>
            </a:r>
            <a:r>
              <a:rPr lang="ru-RU" sz="1600" dirty="0" smtClean="0"/>
              <a:t>лубочков;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к</a:t>
            </a:r>
            <a:r>
              <a:rPr lang="ru-RU" sz="1600" dirty="0" smtClean="0"/>
              <a:t>рышек;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ф</a:t>
            </a:r>
            <a:r>
              <a:rPr lang="ru-RU" sz="1600" dirty="0" smtClean="0"/>
              <a:t>ольги.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36" y="2348880"/>
            <a:ext cx="5957664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7809" y="5525825"/>
            <a:ext cx="608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Использование</a:t>
            </a:r>
            <a:r>
              <a:rPr lang="ru-RU" dirty="0"/>
              <a:t> </a:t>
            </a:r>
            <a:r>
              <a:rPr lang="ru-RU" dirty="0" smtClean="0"/>
              <a:t>стихов </a:t>
            </a:r>
            <a:r>
              <a:rPr lang="ru-RU" dirty="0"/>
              <a:t>в </a:t>
            </a:r>
            <a:r>
              <a:rPr lang="ru-RU" dirty="0" smtClean="0"/>
              <a:t>играх с предметами позволяют  </a:t>
            </a:r>
            <a:r>
              <a:rPr lang="ru-RU" dirty="0"/>
              <a:t>достичь наибольшего обучающего </a:t>
            </a:r>
            <a:r>
              <a:rPr lang="ru-RU" u="sng" dirty="0"/>
              <a:t>эффекта</a:t>
            </a:r>
            <a:r>
              <a:rPr lang="ru-RU" dirty="0"/>
              <a:t>: стихи </a:t>
            </a:r>
            <a:r>
              <a:rPr lang="ru-RU" dirty="0" smtClean="0"/>
              <a:t>привлекают </a:t>
            </a:r>
            <a:r>
              <a:rPr lang="ru-RU" dirty="0"/>
              <a:t>внимание детей и легко запоминаются.</a:t>
            </a:r>
          </a:p>
        </p:txBody>
      </p:sp>
    </p:spTree>
    <p:extLst>
      <p:ext uri="{BB962C8B-B14F-4D97-AF65-F5344CB8AC3E}">
        <p14:creationId xmlns:p14="http://schemas.microsoft.com/office/powerpoint/2010/main" val="12196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400816" cy="6493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Бабочка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1571612"/>
            <a:ext cx="4931906" cy="37059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7544" cy="4691063"/>
          </a:xfrm>
        </p:spPr>
        <p:txBody>
          <a:bodyPr/>
          <a:lstStyle/>
          <a:p>
            <a:r>
              <a:rPr lang="ru-RU" sz="3200" dirty="0" smtClean="0"/>
              <a:t>Ребята поглаживают бабочку  пальцами затем, пальчиками  выполняют «шаги».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05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47727" cy="5960795"/>
          </a:xfrm>
        </p:spPr>
      </p:pic>
    </p:spTree>
    <p:extLst>
      <p:ext uri="{BB962C8B-B14F-4D97-AF65-F5344CB8AC3E}">
        <p14:creationId xmlns:p14="http://schemas.microsoft.com/office/powerpoint/2010/main" val="176254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688754" cy="5759676"/>
          </a:xfrm>
        </p:spPr>
      </p:pic>
    </p:spTree>
    <p:extLst>
      <p:ext uri="{BB962C8B-B14F-4D97-AF65-F5344CB8AC3E}">
        <p14:creationId xmlns:p14="http://schemas.microsoft.com/office/powerpoint/2010/main" val="155014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>
            <a:noAutofit/>
          </a:bodyPr>
          <a:lstStyle/>
          <a:p>
            <a:r>
              <a:rPr lang="ru-RU" sz="3600" u="sng" dirty="0" smtClean="0"/>
              <a:t>Развивающий дидактический коврик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643050"/>
            <a:ext cx="5231840" cy="392909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86106" cy="46910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Развивающий коврик —  яркое, красочное панно , которое включает в себя элементы различные по текстуре, размеру, наполнению, дети трогают, перемещают, прикрепляют, отстёгивают, цепляют, вкладывать.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274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1155686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/>
              <a:t>Бизиборд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02" y="1714488"/>
            <a:ext cx="5072098" cy="338620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20" y="1357298"/>
            <a:ext cx="3686172" cy="4691063"/>
          </a:xfrm>
        </p:spPr>
        <p:txBody>
          <a:bodyPr/>
          <a:lstStyle/>
          <a:p>
            <a:r>
              <a:rPr lang="ru-RU" sz="2800" dirty="0" smtClean="0"/>
              <a:t>Это многофункциональная дидактическая доска, которая включает в себя  различные вариации игр.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460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402</Words>
  <Application>Microsoft Office PowerPoint</Application>
  <PresentationFormat>Экран (4:3)</PresentationFormat>
  <Paragraphs>68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Игры для развития мелкой моторики рук  с использованием нестандартного оборудования</vt:lpstr>
      <vt:lpstr>Презентация PowerPoint</vt:lpstr>
      <vt:lpstr>Цель и задачи </vt:lpstr>
      <vt:lpstr>Игры  </vt:lpstr>
      <vt:lpstr>Бабочка</vt:lpstr>
      <vt:lpstr>Презентация PowerPoint</vt:lpstr>
      <vt:lpstr>Презентация PowerPoint</vt:lpstr>
      <vt:lpstr>Развивающий дидактический коврик </vt:lpstr>
      <vt:lpstr>Бизиборд</vt:lpstr>
      <vt:lpstr>Развиваем мелкую моторику</vt:lpstr>
      <vt:lpstr>Презентация PowerPoint</vt:lpstr>
      <vt:lpstr>Презентация PowerPoint</vt:lpstr>
      <vt:lpstr>Презентация PowerPoint</vt:lpstr>
      <vt:lpstr>Упражнение с решеткой для раковины.  </vt:lpstr>
      <vt:lpstr>Игры с бельевыми прищепками</vt:lpstr>
      <vt:lpstr>Презентация PowerPoint</vt:lpstr>
      <vt:lpstr>Развиваем пальчики – развиваем речь!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направлений совместной работы педагога–психолога и учителя-логопеда</dc:title>
  <dc:creator>User</dc:creator>
  <cp:lastModifiedBy>Work</cp:lastModifiedBy>
  <cp:revision>80</cp:revision>
  <dcterms:created xsi:type="dcterms:W3CDTF">2018-01-13T19:15:31Z</dcterms:created>
  <dcterms:modified xsi:type="dcterms:W3CDTF">2020-06-09T06:03:52Z</dcterms:modified>
</cp:coreProperties>
</file>