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3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1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1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2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4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6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9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164C-6F0B-4F08-80DE-C9ACEA2418E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F9AC-EFE2-427E-9F5C-F962676D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7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552" y="0"/>
            <a:ext cx="10543419" cy="7933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детский сад № </a:t>
            </a:r>
            <a:r>
              <a:rPr lang="ru-RU" sz="2000" b="1" dirty="0">
                <a:solidFill>
                  <a:schemeClr val="tx1"/>
                </a:solidFill>
              </a:rPr>
              <a:t>153</a:t>
            </a:r>
          </a:p>
        </p:txBody>
      </p:sp>
    </p:spTree>
    <p:extLst>
      <p:ext uri="{BB962C8B-B14F-4D97-AF65-F5344CB8AC3E}">
        <p14:creationId xmlns:p14="http://schemas.microsoft.com/office/powerpoint/2010/main" val="8279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499" y="228601"/>
            <a:ext cx="11496901" cy="106135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ГОДА СЕМЬИ в нашем детском саду началось с праздничного концерта.  Воспитанники каждой возрастной группы выступили с музыкальными творческими номерами: пели песни, танцевали, играли на музыкальных инструментах.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00" y="1970315"/>
            <a:ext cx="4775201" cy="3581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" y="1970315"/>
            <a:ext cx="4992915" cy="3744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1" y="1453242"/>
            <a:ext cx="1915354" cy="2553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1" y="4170333"/>
            <a:ext cx="1909615" cy="25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6430" y="252136"/>
            <a:ext cx="11375570" cy="40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воспитанников во всех мероприятиях нашего ДОУ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8" y="952500"/>
            <a:ext cx="3483428" cy="2612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01" y="952501"/>
            <a:ext cx="1959429" cy="2612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52" y="3853245"/>
            <a:ext cx="1995941" cy="2661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40" y="952502"/>
            <a:ext cx="4644571" cy="2612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11" y="3894665"/>
            <a:ext cx="2002632" cy="267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65" y="3862517"/>
            <a:ext cx="4581107" cy="2679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" y="3862517"/>
            <a:ext cx="1996053" cy="26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54164"/>
            <a:ext cx="10123716" cy="40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Оформлена выставка детских работ: «Семья – волшебный символ жизни»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" y="838199"/>
            <a:ext cx="5965371" cy="4474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32" y="2090057"/>
            <a:ext cx="5965372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4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5" y="1056532"/>
            <a:ext cx="2277815" cy="30269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43" y="144311"/>
            <a:ext cx="11989686" cy="74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как основной элемент общества, была и остается хранительницей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человеческих ценностей, культуры и исторической преемственности поколений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20" y="1056532"/>
            <a:ext cx="2263764" cy="301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1" y="3516350"/>
            <a:ext cx="2271310" cy="301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64" y="1056532"/>
            <a:ext cx="2263764" cy="301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58" y="3516350"/>
            <a:ext cx="1702685" cy="3026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8" y="3536621"/>
            <a:ext cx="2262561" cy="30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1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81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Открытие ГОДА СЕМЬИ в нашем детском саду началось с праздничного концерта.  Воспитанники каждой возрастной группы выступили с музыкальными творческими номерами: пели песни, танцевали, играли на музыкальных инструментах.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Вадим</cp:lastModifiedBy>
  <cp:revision>12</cp:revision>
  <dcterms:created xsi:type="dcterms:W3CDTF">2024-03-31T17:04:04Z</dcterms:created>
  <dcterms:modified xsi:type="dcterms:W3CDTF">2024-03-31T18:01:03Z</dcterms:modified>
</cp:coreProperties>
</file>